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A2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892" autoAdjust="0"/>
  </p:normalViewPr>
  <p:slideViewPr>
    <p:cSldViewPr snapToGrid="0">
      <p:cViewPr varScale="1">
        <p:scale>
          <a:sx n="103" d="100"/>
          <a:sy n="103" d="100"/>
        </p:scale>
        <p:origin x="1224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704B5-DEC9-44DB-96E5-7E12738DBB8B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8300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CC23C-DF3A-4BF5-A81B-F1B5501E1DE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8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CC23C-DF3A-4BF5-A81B-F1B5501E1DE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69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95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86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7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06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7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464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923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91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3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7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4B7087-89AF-4D09-BD97-BE6DBAA535FF}" type="datetimeFigureOut">
              <a:rPr lang="en-GB" smtClean="0"/>
              <a:pPr/>
              <a:t>02/11/2018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3F4BA9-6F75-4FD9-A7FD-66D4BCA495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77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11899"/>
            <a:ext cx="12192000" cy="546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750" y="6371535"/>
            <a:ext cx="1541526" cy="440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" y="6559304"/>
            <a:ext cx="2200656" cy="2627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-9905" y="6311899"/>
            <a:ext cx="12192000" cy="0"/>
          </a:xfrm>
          <a:prstGeom prst="line">
            <a:avLst/>
          </a:prstGeom>
          <a:ln w="38100" cap="rnd" cmpd="sng">
            <a:solidFill>
              <a:srgbClr val="EA7A23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13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3605" cy="1325563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Inventions resulting from the First World War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268415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/>
              <a:t>Put the following inventions in order of their </a:t>
            </a:r>
            <a:r>
              <a:rPr lang="en-GB" dirty="0" smtClean="0"/>
              <a:t>importance (from most important to least important invention). </a:t>
            </a:r>
            <a:endParaRPr lang="en-GB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dirty="0">
              <a:solidFill>
                <a:srgbClr val="EA7A23"/>
              </a:solidFill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z</a:t>
            </a:r>
            <a:r>
              <a:rPr lang="en-GB" dirty="0" smtClean="0"/>
              <a:t>ips</a:t>
            </a:r>
            <a:endParaRPr lang="en-GB" dirty="0"/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dirty="0" smtClean="0"/>
              <a:t>tea bags</a:t>
            </a:r>
            <a:endParaRPr lang="en-GB" dirty="0"/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g</a:t>
            </a:r>
            <a:r>
              <a:rPr lang="en-GB" dirty="0" smtClean="0"/>
              <a:t>uide </a:t>
            </a:r>
            <a:r>
              <a:rPr lang="en-GB" dirty="0"/>
              <a:t>dogs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m</a:t>
            </a:r>
            <a:r>
              <a:rPr lang="en-GB" dirty="0" smtClean="0"/>
              <a:t>obile </a:t>
            </a:r>
            <a:r>
              <a:rPr lang="en-GB" dirty="0"/>
              <a:t>phones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v</a:t>
            </a:r>
            <a:r>
              <a:rPr lang="en-GB" dirty="0" smtClean="0"/>
              <a:t>egetarian </a:t>
            </a:r>
            <a:r>
              <a:rPr lang="en-GB" dirty="0"/>
              <a:t>sausages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307896" y="6426679"/>
            <a:ext cx="12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 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5645888" y="3136605"/>
            <a:ext cx="6546112" cy="3290074"/>
          </a:xfrm>
          <a:prstGeom prst="cloudCallout">
            <a:avLst>
              <a:gd name="adj1" fmla="val -49493"/>
              <a:gd name="adj2" fmla="val 47154"/>
            </a:avLst>
          </a:prstGeom>
          <a:solidFill>
            <a:srgbClr val="EA7A23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GB" b="1" dirty="0" smtClean="0"/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Things to think about…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Your order of importance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- make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sure that you are able to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justify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your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choices.</a:t>
            </a:r>
          </a:p>
          <a:p>
            <a:pPr marL="342900" indent="-342900" algn="ctr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Did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others feel the same way or differently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958388"/>
      </p:ext>
    </p:extLst>
  </p:cSld>
  <p:clrMapOvr>
    <a:masterClrMapping/>
  </p:clrMapOvr>
</p:sld>
</file>

<file path=ppt/theme/theme1.xml><?xml version="1.0" encoding="utf-8"?>
<a:theme xmlns:a="http://schemas.openxmlformats.org/drawingml/2006/main" name="Schools PPT Content Template Widescree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ools PPT Content Template Widescreen" id="{B3C42D03-A206-4C48-BDE0-3CAA0AD3D168}" vid="{A4B53470-6BBA-4053-8E74-89E074DDED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Schools PPT Content Template Widescreen</Template>
  <TotalTime>1404</TotalTime>
  <Words>67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Schools PPT Content Template Widescreen</vt:lpstr>
      <vt:lpstr>Inventions resulting from the First World War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Leblique</dc:creator>
  <cp:lastModifiedBy>Ruth Leblique</cp:lastModifiedBy>
  <cp:revision>45</cp:revision>
  <cp:lastPrinted>2018-10-12T11:14:27Z</cp:lastPrinted>
  <dcterms:created xsi:type="dcterms:W3CDTF">2018-10-05T14:01:41Z</dcterms:created>
  <dcterms:modified xsi:type="dcterms:W3CDTF">2018-11-02T18:09:23Z</dcterms:modified>
</cp:coreProperties>
</file>