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A2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0892" autoAdjust="0"/>
  </p:normalViewPr>
  <p:slideViewPr>
    <p:cSldViewPr snapToGrid="0">
      <p:cViewPr varScale="1">
        <p:scale>
          <a:sx n="103" d="100"/>
          <a:sy n="103" d="100"/>
        </p:scale>
        <p:origin x="1224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704B5-DEC9-44DB-96E5-7E12738DBB8B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8300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CC23C-DF3A-4BF5-A81B-F1B5501E1DE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984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CC23C-DF3A-4BF5-A81B-F1B5501E1DE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92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CC23C-DF3A-4BF5-A81B-F1B5501E1DE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15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95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86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7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0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676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464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92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91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032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70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77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11899"/>
            <a:ext cx="12192000" cy="546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750" y="6371535"/>
            <a:ext cx="1541526" cy="440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" y="6559304"/>
            <a:ext cx="2200656" cy="2627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-9905" y="6311899"/>
            <a:ext cx="12192000" cy="0"/>
          </a:xfrm>
          <a:prstGeom prst="line">
            <a:avLst/>
          </a:prstGeom>
          <a:ln w="38100" cap="rnd" cmpd="sng">
            <a:solidFill>
              <a:srgbClr val="EA7A23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13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307896" y="6426679"/>
            <a:ext cx="12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Resource 1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298" y="1268862"/>
            <a:ext cx="7857180" cy="488192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12378" y="309503"/>
            <a:ext cx="109511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Anti-aircraft machine gun of 101st Field Artillery firing on a German observation plane at Plateau </a:t>
            </a:r>
            <a:r>
              <a:rPr lang="en-GB" sz="2400" i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Chemin</a:t>
            </a:r>
            <a:r>
              <a:rPr lang="en-GB" sz="240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des Dames, France on 5th March 1918.</a:t>
            </a:r>
            <a:endParaRPr lang="en-GB" sz="240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17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dirty="0" smtClean="0"/>
              <a:t>Our historical enquiry</a:t>
            </a:r>
            <a:endParaRPr lang="en-GB" sz="6000" dirty="0"/>
          </a:p>
        </p:txBody>
      </p:sp>
      <p:sp>
        <p:nvSpPr>
          <p:cNvPr id="5" name="Cloud Callout 4"/>
          <p:cNvSpPr/>
          <p:nvPr/>
        </p:nvSpPr>
        <p:spPr>
          <a:xfrm>
            <a:off x="1769326" y="1504834"/>
            <a:ext cx="8987884" cy="4323536"/>
          </a:xfrm>
          <a:prstGeom prst="cloudCallout">
            <a:avLst>
              <a:gd name="adj1" fmla="val -44241"/>
              <a:gd name="adj2" fmla="val 53302"/>
            </a:avLst>
          </a:prstGeom>
          <a:solidFill>
            <a:srgbClr val="EA7A23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Why was 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b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First World War </a:t>
            </a:r>
            <a:b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also </a:t>
            </a:r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known as 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Great 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War?</a:t>
            </a:r>
            <a:endParaRPr lang="en-GB" sz="4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07896" y="6426679"/>
            <a:ext cx="12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Resource 1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052532"/>
      </p:ext>
    </p:extLst>
  </p:cSld>
  <p:clrMapOvr>
    <a:masterClrMapping/>
  </p:clrMapOvr>
</p:sld>
</file>

<file path=ppt/theme/theme1.xml><?xml version="1.0" encoding="utf-8"?>
<a:theme xmlns:a="http://schemas.openxmlformats.org/drawingml/2006/main" name="Schools PPT Content Template Widescree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hools PPT Content Template Widescreen" id="{B3C42D03-A206-4C48-BDE0-3CAA0AD3D168}" vid="{A4B53470-6BBA-4053-8E74-89E074DDED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Schools PPT Content Template Widescreen</Template>
  <TotalTime>1683</TotalTime>
  <Words>37</Words>
  <Application>Microsoft Office PowerPoint</Application>
  <PresentationFormat>Widescreen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Schools PPT Content Template Widescreen</vt:lpstr>
      <vt:lpstr>PowerPoint Presentation</vt:lpstr>
      <vt:lpstr>Our historical enquiry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Leblique</dc:creator>
  <cp:lastModifiedBy>Ruth Leblique</cp:lastModifiedBy>
  <cp:revision>44</cp:revision>
  <cp:lastPrinted>2018-10-12T11:14:27Z</cp:lastPrinted>
  <dcterms:created xsi:type="dcterms:W3CDTF">2018-10-05T14:01:41Z</dcterms:created>
  <dcterms:modified xsi:type="dcterms:W3CDTF">2018-11-02T18:00:27Z</dcterms:modified>
</cp:coreProperties>
</file>