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56" r:id="rId2"/>
    <p:sldId id="257" r:id="rId3"/>
  </p:sldIdLst>
  <p:sldSz cx="12192000" cy="6858000"/>
  <p:notesSz cx="6810375" cy="99425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A7A23"/>
    <a:srgbClr val="FF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80892" autoAdjust="0"/>
  </p:normalViewPr>
  <p:slideViewPr>
    <p:cSldViewPr snapToGrid="0">
      <p:cViewPr varScale="1">
        <p:scale>
          <a:sx n="103" d="100"/>
          <a:sy n="103" d="100"/>
        </p:scale>
        <p:origin x="1224" y="91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5116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7625" y="0"/>
            <a:ext cx="295116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1704B5-DEC9-44DB-96E5-7E12738DBB8B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3013"/>
            <a:ext cx="5965825" cy="33559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1038" y="4784725"/>
            <a:ext cx="5448300" cy="39147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44038"/>
            <a:ext cx="295116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7625" y="9444038"/>
            <a:ext cx="295116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2CC23C-DF3A-4BF5-A81B-F1B5501E1DE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579848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2CC23C-DF3A-4BF5-A81B-F1B5501E1DED}" type="slidenum">
              <a:rPr lang="en-GB" smtClean="0"/>
              <a:pPr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39257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2CC23C-DF3A-4BF5-A81B-F1B5501E1DED}" type="slidenum">
              <a:rPr lang="en-GB" smtClean="0"/>
              <a:pPr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111512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04B7087-89AF-4D09-BD97-BE6DBAA535FF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D3F4BA9-6F75-4FD9-A7FD-66D4BCA4954C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769505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04B7087-89AF-4D09-BD97-BE6DBAA535FF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D3F4BA9-6F75-4FD9-A7FD-66D4BCA4954C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958606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04B7087-89AF-4D09-BD97-BE6DBAA535FF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D3F4BA9-6F75-4FD9-A7FD-66D4BCA4954C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032764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04B7087-89AF-4D09-BD97-BE6DBAA535FF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D3F4BA9-6F75-4FD9-A7FD-66D4BCA4954C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530060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04B7087-89AF-4D09-BD97-BE6DBAA535FF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D3F4BA9-6F75-4FD9-A7FD-66D4BCA4954C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006763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04B7087-89AF-4D09-BD97-BE6DBAA535FF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D3F4BA9-6F75-4FD9-A7FD-66D4BCA4954C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194644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04B7087-89AF-4D09-BD97-BE6DBAA535FF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D3F4BA9-6F75-4FD9-A7FD-66D4BCA4954C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659230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04B7087-89AF-4D09-BD97-BE6DBAA535FF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D3F4BA9-6F75-4FD9-A7FD-66D4BCA4954C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117914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04B7087-89AF-4D09-BD97-BE6DBAA535FF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D3F4BA9-6F75-4FD9-A7FD-66D4BCA4954C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90322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04B7087-89AF-4D09-BD97-BE6DBAA535FF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D3F4BA9-6F75-4FD9-A7FD-66D4BCA4954C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467704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04B7087-89AF-4D09-BD97-BE6DBAA535FF}" type="datetimeFigureOut">
              <a:rPr lang="en-GB" smtClean="0"/>
              <a:pPr/>
              <a:t>02/11/2018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D3F4BA9-6F75-4FD9-A7FD-66D4BCA4954C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6777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6311899"/>
            <a:ext cx="12192000" cy="5461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72750" y="6371535"/>
            <a:ext cx="1541526" cy="440436"/>
          </a:xfrm>
          <a:prstGeom prst="rect">
            <a:avLst/>
          </a:prstGeom>
        </p:spPr>
      </p:pic>
      <p:pic>
        <p:nvPicPr>
          <p:cNvPr id="9" name="Picture 8"/>
          <p:cNvPicPr>
            <a:picLocks noChangeAspect="1"/>
          </p:cNvPicPr>
          <p:nvPr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195" y="6559304"/>
            <a:ext cx="2200656" cy="262711"/>
          </a:xfrm>
          <a:prstGeom prst="rect">
            <a:avLst/>
          </a:prstGeom>
        </p:spPr>
      </p:pic>
      <p:cxnSp>
        <p:nvCxnSpPr>
          <p:cNvPr id="11" name="Straight Connector 10"/>
          <p:cNvCxnSpPr/>
          <p:nvPr/>
        </p:nvCxnSpPr>
        <p:spPr>
          <a:xfrm>
            <a:off x="-9905" y="6311899"/>
            <a:ext cx="12192000" cy="0"/>
          </a:xfrm>
          <a:prstGeom prst="line">
            <a:avLst/>
          </a:prstGeom>
          <a:ln w="38100" cap="rnd" cmpd="sng">
            <a:solidFill>
              <a:srgbClr val="EA7A23"/>
            </a:solidFill>
            <a:prstDash val="solid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24133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9307896" y="6426679"/>
            <a:ext cx="12767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Resource 1</a:t>
            </a:r>
            <a:endParaRPr lang="en-GB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11298" y="1268862"/>
            <a:ext cx="7857180" cy="4881928"/>
          </a:xfrm>
          <a:prstGeom prst="rect">
            <a:avLst/>
          </a:prstGeom>
        </p:spPr>
      </p:pic>
      <p:sp>
        <p:nvSpPr>
          <p:cNvPr id="13" name="Rectangle 12"/>
          <p:cNvSpPr/>
          <p:nvPr/>
        </p:nvSpPr>
        <p:spPr>
          <a:xfrm>
            <a:off x="612378" y="309503"/>
            <a:ext cx="1095113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GB" sz="2400" i="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Anti-aircraft machine gun of 101st Field Artillery firing on a German observation plane at Plateau </a:t>
            </a:r>
            <a:r>
              <a:rPr lang="en-GB" sz="2400" i="0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Chemin</a:t>
            </a:r>
            <a:r>
              <a:rPr lang="en-GB" sz="2400" i="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des Dames, France on 5th March 1918.</a:t>
            </a:r>
            <a:endParaRPr lang="en-GB" sz="2400" i="0" dirty="0"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431785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GB" sz="6000" dirty="0" smtClean="0"/>
              <a:t>Our historical enquiry</a:t>
            </a:r>
            <a:endParaRPr lang="en-GB" sz="6000" dirty="0"/>
          </a:p>
        </p:txBody>
      </p:sp>
      <p:sp>
        <p:nvSpPr>
          <p:cNvPr id="5" name="Cloud Callout 4"/>
          <p:cNvSpPr/>
          <p:nvPr/>
        </p:nvSpPr>
        <p:spPr>
          <a:xfrm>
            <a:off x="1769326" y="1504834"/>
            <a:ext cx="8987884" cy="4323536"/>
          </a:xfrm>
          <a:prstGeom prst="cloudCallout">
            <a:avLst>
              <a:gd name="adj1" fmla="val -44241"/>
              <a:gd name="adj2" fmla="val 53302"/>
            </a:avLst>
          </a:prstGeom>
          <a:solidFill>
            <a:srgbClr val="EA7A23"/>
          </a:solidFill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4800" dirty="0">
                <a:latin typeface="Arial" panose="020B0604020202020204" pitchFamily="34" charset="0"/>
                <a:cs typeface="Arial" panose="020B0604020202020204" pitchFamily="34" charset="0"/>
              </a:rPr>
              <a:t>Why was </a:t>
            </a:r>
            <a:r>
              <a:rPr lang="en-GB" sz="4800" dirty="0" smtClean="0">
                <a:latin typeface="Arial" panose="020B0604020202020204" pitchFamily="34" charset="0"/>
                <a:cs typeface="Arial" panose="020B0604020202020204" pitchFamily="34" charset="0"/>
              </a:rPr>
              <a:t>the </a:t>
            </a:r>
            <a:br>
              <a:rPr lang="en-GB" sz="48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4800" dirty="0" smtClean="0">
                <a:latin typeface="Arial" panose="020B0604020202020204" pitchFamily="34" charset="0"/>
                <a:cs typeface="Arial" panose="020B0604020202020204" pitchFamily="34" charset="0"/>
              </a:rPr>
              <a:t>First World War </a:t>
            </a:r>
            <a:br>
              <a:rPr lang="en-GB" sz="48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4800" dirty="0" smtClean="0">
                <a:latin typeface="Arial" panose="020B0604020202020204" pitchFamily="34" charset="0"/>
                <a:cs typeface="Arial" panose="020B0604020202020204" pitchFamily="34" charset="0"/>
              </a:rPr>
              <a:t>also </a:t>
            </a:r>
            <a:r>
              <a:rPr lang="en-GB" sz="4800" dirty="0">
                <a:latin typeface="Arial" panose="020B0604020202020204" pitchFamily="34" charset="0"/>
                <a:cs typeface="Arial" panose="020B0604020202020204" pitchFamily="34" charset="0"/>
              </a:rPr>
              <a:t>known as </a:t>
            </a:r>
            <a:r>
              <a:rPr lang="en-GB" sz="480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GB" sz="48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4800" dirty="0" smtClean="0">
                <a:latin typeface="Arial" panose="020B0604020202020204" pitchFamily="34" charset="0"/>
                <a:cs typeface="Arial" panose="020B0604020202020204" pitchFamily="34" charset="0"/>
              </a:rPr>
              <a:t>The </a:t>
            </a:r>
            <a:r>
              <a:rPr lang="en-GB" sz="4800" dirty="0">
                <a:latin typeface="Arial" panose="020B0604020202020204" pitchFamily="34" charset="0"/>
                <a:cs typeface="Arial" panose="020B0604020202020204" pitchFamily="34" charset="0"/>
              </a:rPr>
              <a:t>Great </a:t>
            </a:r>
            <a:r>
              <a:rPr lang="en-GB" sz="4800" dirty="0" smtClean="0">
                <a:latin typeface="Arial" panose="020B0604020202020204" pitchFamily="34" charset="0"/>
                <a:cs typeface="Arial" panose="020B0604020202020204" pitchFamily="34" charset="0"/>
              </a:rPr>
              <a:t>War?</a:t>
            </a:r>
            <a:endParaRPr lang="en-GB" sz="4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endParaRPr lang="en-GB" dirty="0"/>
          </a:p>
        </p:txBody>
      </p:sp>
      <p:sp>
        <p:nvSpPr>
          <p:cNvPr id="4" name="TextBox 3"/>
          <p:cNvSpPr txBox="1"/>
          <p:nvPr/>
        </p:nvSpPr>
        <p:spPr>
          <a:xfrm>
            <a:off x="9307896" y="6426679"/>
            <a:ext cx="12767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Resource 1</a:t>
            </a:r>
            <a:endParaRPr lang="en-GB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24052532"/>
      </p:ext>
    </p:extLst>
  </p:cSld>
  <p:clrMapOvr>
    <a:masterClrMapping/>
  </p:clrMapOvr>
</p:sld>
</file>

<file path=ppt/theme/theme1.xml><?xml version="1.0" encoding="utf-8"?>
<a:theme xmlns:a="http://schemas.openxmlformats.org/drawingml/2006/main" name="Schools PPT Content Template Widescreen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chools PPT Content Template Widescreen" id="{B3C42D03-A206-4C48-BDE0-3CAA0AD3D168}" vid="{A4B53470-6BBA-4053-8E74-89E074DDEDE2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Schools PPT Content Template Widescreen</Template>
  <TotalTime>1683</TotalTime>
  <Words>37</Words>
  <Application>Microsoft Office PowerPoint</Application>
  <PresentationFormat>Widescreen</PresentationFormat>
  <Paragraphs>7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Schools PPT Content Template Widescreen</vt:lpstr>
      <vt:lpstr>PowerPoint Presentation</vt:lpstr>
      <vt:lpstr>Our historical enquiry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Ruth Leblique</dc:creator>
  <cp:lastModifiedBy>Ruth Leblique</cp:lastModifiedBy>
  <cp:revision>44</cp:revision>
  <cp:lastPrinted>2018-10-12T11:14:27Z</cp:lastPrinted>
  <dcterms:created xsi:type="dcterms:W3CDTF">2018-10-05T14:01:41Z</dcterms:created>
  <dcterms:modified xsi:type="dcterms:W3CDTF">2018-11-02T18:00:27Z</dcterms:modified>
</cp:coreProperties>
</file>

<file path=docProps/thumbnail.jpeg>
</file>